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7" d="100"/>
          <a:sy n="17" d="100"/>
        </p:scale>
        <p:origin x="85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279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fi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990600"/>
            <a:ext cx="31089600" cy="251454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6400800" y="3588603"/>
            <a:ext cx="31089600" cy="830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852160"/>
            <a:ext cx="12801600" cy="1219200"/>
          </a:xfrm>
          <a:prstGeom prst="round1Rect">
            <a:avLst/>
          </a:prstGeom>
          <a:solidFill>
            <a:schemeClr val="accent2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143000" y="7071360"/>
            <a:ext cx="12801600" cy="6858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5032736"/>
            <a:ext cx="12801600" cy="1219200"/>
          </a:xfrm>
          <a:prstGeom prst="round1Rect">
            <a:avLst/>
          </a:prstGeom>
          <a:solidFill>
            <a:schemeClr val="accent3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251936"/>
            <a:ext cx="12801600" cy="9088165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5831800"/>
            <a:ext cx="12801600" cy="1219200"/>
          </a:xfrm>
          <a:prstGeom prst="round1Rect">
            <a:avLst/>
          </a:prstGeom>
          <a:solidFill>
            <a:schemeClr val="accent4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852160"/>
            <a:ext cx="12801600" cy="1219200"/>
          </a:xfrm>
          <a:prstGeom prst="round1Rect">
            <a:avLst/>
          </a:prstGeom>
          <a:solidFill>
            <a:schemeClr val="accent5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071360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1948160"/>
            <a:ext cx="12801600" cy="6172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5544800" y="23469600"/>
            <a:ext cx="12801600" cy="1752600"/>
          </a:xfrm>
        </p:spPr>
        <p:txBody>
          <a:bodyPr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583180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852160"/>
            <a:ext cx="12801600" cy="1219200"/>
          </a:xfrm>
          <a:prstGeom prst="round1Rect">
            <a:avLst/>
          </a:prstGeom>
          <a:solidFill>
            <a:schemeClr val="accent6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071360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5837408"/>
            <a:ext cx="12801600" cy="73152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831800"/>
            <a:ext cx="12801600" cy="1219200"/>
          </a:xfrm>
          <a:prstGeom prst="round1Rect">
            <a:avLst/>
          </a:prstGeom>
          <a:solidFill>
            <a:schemeClr val="accent1"/>
          </a:solidFill>
        </p:spPr>
        <p:txBody>
          <a:bodyPr lIns="365760" anchor="ctr">
            <a:noAutofit/>
          </a:bodyPr>
          <a:lstStyle>
            <a:lvl1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057096"/>
            <a:ext cx="12801600" cy="4572000"/>
          </a:xfrm>
        </p:spPr>
        <p:txBody>
          <a:bodyPr lIns="365760" tIns="182880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2" name="Instructions"/>
          <p:cNvSpPr/>
          <p:nvPr userDrawn="1"/>
        </p:nvSpPr>
        <p:spPr>
          <a:xfrm>
            <a:off x="43891200" y="2552698"/>
            <a:ext cx="12447270" cy="38503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lang="fr-FR" sz="9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Impression :</a:t>
            </a:r>
          </a:p>
          <a:p>
            <a:pPr lvl="0">
              <a:spcBef>
                <a:spcPts val="1200"/>
              </a:spcBef>
            </a:pPr>
            <a:r>
              <a:rPr lang="fr-FR" sz="6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La taille de cette affiche est de 121,9 cm (largeur) sur 91,5 cm (hauteur). Elle doit être imprimée sur une imprimante grand format.</a:t>
            </a:r>
          </a:p>
          <a:p>
            <a:pPr lvl="0">
              <a:spcBef>
                <a:spcPts val="300"/>
              </a:spcBef>
            </a:pPr>
            <a:endParaRPr lang="fr-FR" sz="6000" noProof="1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lang="fr-FR" sz="88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Personnalisation du contenu :</a:t>
            </a:r>
          </a:p>
          <a:p>
            <a:pPr lvl="0">
              <a:spcBef>
                <a:spcPts val="1200"/>
              </a:spcBef>
            </a:pPr>
            <a:r>
              <a:rPr lang="fr-FR" sz="6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Les espaces réservés de cette affiche sont déjà mis en forme. Pour ajouter du texte, tapez-le dans les espaces réservés ou cliquez sur une icône pour ajouter un tableau, un graphique, un graphique SmartArt, une image ou un fichier multimédia.</a:t>
            </a:r>
          </a:p>
          <a:p>
            <a:pPr lvl="0">
              <a:spcBef>
                <a:spcPts val="1200"/>
              </a:spcBef>
            </a:pPr>
            <a:r>
              <a:rPr lang="fr-FR" sz="6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Pour ajouter ou supprimer des puces, cliquez sur le bouton Puces sous l’onglet Accueil.</a:t>
            </a:r>
          </a:p>
          <a:p>
            <a:pPr lvl="0">
              <a:spcBef>
                <a:spcPts val="1200"/>
              </a:spcBef>
            </a:pPr>
            <a:r>
              <a:rPr lang="fr-FR" sz="6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Si vous avez besoin d’espaces réservés supplémentaires pour les titres, le contenu ou le texte du corps, effectuez une copie de ce dont vous avez besoin, puis insérez-la à l’endroit désiré. Les repères actifs de PowerPoint vous permettront d’aligner votre élément avec les autres.</a:t>
            </a:r>
          </a:p>
          <a:p>
            <a:pPr lvl="0">
              <a:spcBef>
                <a:spcPts val="1200"/>
              </a:spcBef>
            </a:pPr>
            <a:r>
              <a:rPr lang="fr-FR" sz="6600" noProof="1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Vous souhaitez utiliser vos propres images ? Aucun problème ! Cliquez avec le bouton droit sur une image, puis choisissez Modifier l’image. Conservez les  proportions des images quand vous les redimmensionnez en faisant glisser un coin.</a:t>
            </a:r>
          </a:p>
          <a:p>
            <a:pPr lvl="0">
              <a:spcBef>
                <a:spcPts val="1200"/>
              </a:spcBef>
            </a:pPr>
            <a:endParaRPr lang="fr-FR" sz="6600" noProof="1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400"/>
              </a:spcBef>
            </a:pPr>
            <a:endParaRPr lang="fr-FR" sz="6600" noProof="1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0"/>
            <a:ext cx="43891200" cy="502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400800" y="990600"/>
            <a:ext cx="31089600" cy="251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6019800"/>
            <a:ext cx="3108960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iming>
    <p:tnLst>
      <p:par>
        <p:cTn id="1" dur="indefinite" restart="never" nodeType="tmRoot"/>
      </p:par>
    </p:tnLst>
  </p:timing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title"/>
          </p:nvPr>
        </p:nvSpPr>
        <p:spPr>
          <a:xfrm>
            <a:off x="9372600" y="2053138"/>
            <a:ext cx="25146000" cy="1590475"/>
          </a:xfrm>
        </p:spPr>
        <p:txBody>
          <a:bodyPr>
            <a:normAutofit/>
          </a:bodyPr>
          <a:lstStyle/>
          <a:p>
            <a:pPr algn="ctr"/>
            <a:r>
              <a:rPr lang="fr-FR" noProof="1" smtClean="0"/>
              <a:t>«  Que voient-ils ?  » : Simulateur de Basse Vision </a:t>
            </a:r>
            <a:endParaRPr lang="fr-FR" noProof="1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13"/>
          </p:nvPr>
        </p:nvSpPr>
        <p:spPr>
          <a:xfrm>
            <a:off x="533400" y="5680530"/>
            <a:ext cx="18973800" cy="1342800"/>
          </a:xfrm>
        </p:spPr>
        <p:txBody>
          <a:bodyPr/>
          <a:lstStyle/>
          <a:p>
            <a:r>
              <a:rPr lang="fr-FR" sz="8000" noProof="1" smtClean="0"/>
              <a:t>objectifs</a:t>
            </a:r>
            <a:endParaRPr lang="fr-FR" sz="8000" noProof="1"/>
          </a:p>
        </p:txBody>
      </p:sp>
      <p:sp>
        <p:nvSpPr>
          <p:cNvPr id="11" name="Espace réservé à du contenu 10"/>
          <p:cNvSpPr>
            <a:spLocks noGrp="1"/>
          </p:cNvSpPr>
          <p:nvPr>
            <p:ph sz="quarter" idx="24"/>
          </p:nvPr>
        </p:nvSpPr>
        <p:spPr>
          <a:xfrm>
            <a:off x="533400" y="7036890"/>
            <a:ext cx="18973800" cy="948327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6000" noProof="1" smtClean="0">
                <a:solidFill>
                  <a:schemeClr val="bg1"/>
                </a:solidFill>
              </a:rPr>
              <a:t> </a:t>
            </a:r>
            <a:r>
              <a:rPr lang="fr-FR" sz="7200" noProof="1" smtClean="0">
                <a:solidFill>
                  <a:schemeClr val="bg1"/>
                </a:solidFill>
              </a:rPr>
              <a:t>Améliorer la communication entre les professionnels et les familles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7200" noProof="1" smtClean="0">
                <a:solidFill>
                  <a:schemeClr val="bg1"/>
                </a:solidFill>
              </a:rPr>
              <a:t> Répondre mieux à la question « que voit ce déficient visuel particulier ?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7200" noProof="1" smtClean="0">
                <a:solidFill>
                  <a:schemeClr val="bg1"/>
                </a:solidFill>
              </a:rPr>
              <a:t> Expliquer une déficience visuelle à une personne non formée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7200" noProof="1" smtClean="0">
                <a:solidFill>
                  <a:schemeClr val="bg1"/>
                </a:solidFill>
              </a:rPr>
              <a:t> Simuler des visions subjectives avec des acuités visuelles faibles</a:t>
            </a:r>
            <a:endParaRPr lang="fr-FR" sz="7200" noProof="1">
              <a:solidFill>
                <a:schemeClr val="bg1"/>
              </a:solidFill>
            </a:endParaRPr>
          </a:p>
        </p:txBody>
      </p:sp>
      <p:sp>
        <p:nvSpPr>
          <p:cNvPr id="21" name="Espace réservé du texte 20"/>
          <p:cNvSpPr>
            <a:spLocks noGrp="1"/>
          </p:cNvSpPr>
          <p:nvPr>
            <p:ph type="body" sz="quarter" idx="34"/>
          </p:nvPr>
        </p:nvSpPr>
        <p:spPr>
          <a:xfrm>
            <a:off x="23726880" y="22281794"/>
            <a:ext cx="18975600" cy="1341120"/>
          </a:xfrm>
        </p:spPr>
        <p:txBody>
          <a:bodyPr/>
          <a:lstStyle/>
          <a:p>
            <a:r>
              <a:rPr lang="fr-FR" sz="8000" noProof="1" smtClean="0"/>
              <a:t>Problematiques</a:t>
            </a:r>
            <a:endParaRPr lang="fr-FR" sz="8000" noProof="1"/>
          </a:p>
        </p:txBody>
      </p:sp>
      <p:sp>
        <p:nvSpPr>
          <p:cNvPr id="22" name="Espace réservé à du contenu 21"/>
          <p:cNvSpPr>
            <a:spLocks noGrp="1"/>
          </p:cNvSpPr>
          <p:nvPr>
            <p:ph sz="quarter" idx="35"/>
          </p:nvPr>
        </p:nvSpPr>
        <p:spPr>
          <a:xfrm>
            <a:off x="23726880" y="23683874"/>
            <a:ext cx="18975600" cy="615696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fr-FR" sz="7200" noProof="1" smtClean="0"/>
              <a:t> Les outils existants </a:t>
            </a:r>
            <a:r>
              <a:rPr lang="fr-FR" sz="7200" noProof="1" smtClean="0"/>
              <a:t>ne </a:t>
            </a:r>
            <a:r>
              <a:rPr lang="fr-FR" sz="7200" noProof="1" smtClean="0"/>
              <a:t>permettent pas de rendre compte de cas partculiers</a:t>
            </a:r>
            <a:endParaRPr lang="fr-FR" sz="7200" noProof="1"/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fr-FR" sz="7200" noProof="1"/>
              <a:t> </a:t>
            </a:r>
            <a:r>
              <a:rPr lang="fr-FR" sz="7200" noProof="1" smtClean="0"/>
              <a:t>Un manque de critères importants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fr-FR" sz="7200" noProof="1"/>
              <a:t> </a:t>
            </a:r>
            <a:r>
              <a:rPr lang="fr-FR" sz="7200" noProof="1" smtClean="0"/>
              <a:t>Utilisation de termes médicaux peu explicites pour la compréhension des familles.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143000" y="202128"/>
            <a:ext cx="525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 smtClean="0">
                <a:solidFill>
                  <a:schemeClr val="bg1"/>
                </a:solidFill>
              </a:rPr>
              <a:t>Lucas BLED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4764275" y="202128"/>
            <a:ext cx="14362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</a:rPr>
              <a:t> Master 1 Développement Logiciel</a:t>
            </a:r>
            <a:endParaRPr lang="fr-FR" sz="8000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38568015" y="202128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dirty="0">
                <a:solidFill>
                  <a:schemeClr val="bg1"/>
                </a:solidFill>
              </a:rPr>
              <a:t>Juin </a:t>
            </a:r>
            <a:r>
              <a:rPr lang="fr-FR" sz="8000" dirty="0" smtClean="0">
                <a:solidFill>
                  <a:schemeClr val="bg1"/>
                </a:solidFill>
              </a:rPr>
              <a:t>2015</a:t>
            </a:r>
            <a:endParaRPr lang="fr-FR" sz="8000" dirty="0" smtClean="0"/>
          </a:p>
        </p:txBody>
      </p:sp>
      <p:pic>
        <p:nvPicPr>
          <p:cNvPr id="1028" name="Picture 4" descr="http://www.univ-tlse3.fr/jsp_ups/images/logo_ups_pr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29" y="1827305"/>
            <a:ext cx="49170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rit.fr/LACII/images/logo1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847" y="1874222"/>
            <a:ext cx="3381039" cy="144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necteur droit 44"/>
          <p:cNvCxnSpPr/>
          <p:nvPr/>
        </p:nvCxnSpPr>
        <p:spPr>
          <a:xfrm>
            <a:off x="0" y="1727695"/>
            <a:ext cx="43891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10515600" y="0"/>
            <a:ext cx="0" cy="17276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V="1">
            <a:off x="34042350" y="0"/>
            <a:ext cx="0" cy="17276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www.irit.fr/imagetrimester/images/logo_iri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868" y="3450413"/>
            <a:ext cx="602099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274" y="3403782"/>
            <a:ext cx="2591175" cy="144000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946" y="5764233"/>
            <a:ext cx="21042534" cy="13151584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0" name="ZoneTexte 49"/>
          <p:cNvSpPr txBox="1"/>
          <p:nvPr/>
        </p:nvSpPr>
        <p:spPr>
          <a:xfrm>
            <a:off x="28961421" y="18915817"/>
            <a:ext cx="706411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6600" dirty="0" smtClean="0"/>
              <a:t>Image non modifiée</a:t>
            </a: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75" y="24846042"/>
            <a:ext cx="12557760" cy="7848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48336"/>
            <a:ext cx="12556800" cy="7848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4" name="ZoneTexte 53"/>
          <p:cNvSpPr txBox="1"/>
          <p:nvPr/>
        </p:nvSpPr>
        <p:spPr>
          <a:xfrm>
            <a:off x="16450602" y="3750210"/>
            <a:ext cx="10989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i="1" noProof="1">
                <a:solidFill>
                  <a:schemeClr val="bg1"/>
                </a:solidFill>
              </a:rPr>
              <a:t>Application </a:t>
            </a:r>
            <a:r>
              <a:rPr lang="fr-FR" sz="6000" i="1" noProof="1" smtClean="0">
                <a:solidFill>
                  <a:schemeClr val="bg1"/>
                </a:solidFill>
              </a:rPr>
              <a:t>Android pour tablette.</a:t>
            </a:r>
            <a:endParaRPr lang="fr-FR" sz="6000" dirty="0" err="1" smtClean="0"/>
          </a:p>
        </p:txBody>
      </p:sp>
      <p:sp>
        <p:nvSpPr>
          <p:cNvPr id="56" name="ZoneTexte 55"/>
          <p:cNvSpPr txBox="1"/>
          <p:nvPr/>
        </p:nvSpPr>
        <p:spPr>
          <a:xfrm>
            <a:off x="2646241" y="27717176"/>
            <a:ext cx="5730415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sz="6600" dirty="0" smtClean="0"/>
              <a:t>Image modifiée </a:t>
            </a:r>
          </a:p>
          <a:p>
            <a:pPr algn="ctr"/>
            <a:r>
              <a:rPr lang="fr-FR" sz="6600" dirty="0" smtClean="0"/>
              <a:t>avec Scotome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13446682" y="19869866"/>
            <a:ext cx="6421181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sz="6600" dirty="0" smtClean="0"/>
              <a:t>Image modifiée </a:t>
            </a:r>
          </a:p>
          <a:p>
            <a:pPr algn="ctr"/>
            <a:r>
              <a:rPr lang="fr-FR" sz="6600" dirty="0" smtClean="0"/>
              <a:t>avec Hémianopsie</a:t>
            </a: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ffiche médical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ster_SBV" id="{A274CD2F-6BEB-4B50-A72B-2BE181C8BB68}" vid="{0C92AC00-FA3A-482E-808A-2678957DFEEE}"/>
    </a:ext>
  </a:extLst>
</a:theme>
</file>

<file path=ppt/theme/theme2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1110015-E380-4C53-980C-698226C61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Poster_SBV</Template>
  <TotalTime>0</TotalTime>
  <Words>77</Words>
  <Application>Microsoft Office PowerPoint</Application>
  <PresentationFormat>Personnalisé</PresentationFormat>
  <Paragraphs>19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Wingdings</vt:lpstr>
      <vt:lpstr>Affiche médicale</vt:lpstr>
      <vt:lpstr>«  Que voient-ils ?  » : Simulateur de Basse Vision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2015-06-25T10:00:23Z</dcterms:created>
  <dcterms:modified xsi:type="dcterms:W3CDTF">2015-06-26T09:20:28Z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TC040015519991</vt:lpwstr>
  </property>
</Properties>
</file>